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5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0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8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6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15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53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40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9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1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78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01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AE31-9297-4568-AB95-FC701C87EF63}" type="datetimeFigureOut">
              <a:rPr lang="pl-PL" smtClean="0"/>
              <a:t>2021-04-12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30EC-1865-4A29-98C5-463DB1F719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96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OD BURAKA DO LIZAKA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Zbieranie buraków cukrowych na polu.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Iwona\Pictures\od buraka do lizaka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Transport buraków </a:t>
            </a:r>
            <a:r>
              <a:rPr lang="pl-PL" dirty="0"/>
              <a:t>do </a:t>
            </a:r>
            <a:r>
              <a:rPr lang="pl-PL" dirty="0" smtClean="0"/>
              <a:t>cukrowni.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Iwona\Pictures\od buraka do lizaka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4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pl-PL" dirty="0" smtClean="0"/>
              <a:t>Mycie buraków w cukrowni.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5" name="Picture 3" descr="C:\Users\Iwona\Pictures\od buraka do lizak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Przerabianie buraków na cukier.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Iwona\Pictures\od buraka do lizaka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1966"/>
            <a:ext cx="8136903" cy="67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pl-PL" dirty="0" smtClean="0"/>
              <a:t>Pakowanie cukru do toreb.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Iwona\Pictures\od buraka do lizaka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Cukier w postaci słodyczy trafia do sklepów.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6489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OD BURAKA DO LIZAKA</vt:lpstr>
      <vt:lpstr>Zbieranie buraków cukrowych na polu.</vt:lpstr>
      <vt:lpstr>Transport buraków do cukrowni.</vt:lpstr>
      <vt:lpstr>Mycie buraków w cukrowni.</vt:lpstr>
      <vt:lpstr>Przerabianie buraków na cukier.</vt:lpstr>
      <vt:lpstr>Pakowanie cukru do toreb.</vt:lpstr>
      <vt:lpstr>Cukier w postaci słodyczy trafia do sklepów.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BURAKA DO LIZAKA</dc:title>
  <dc:creator>Iwona</dc:creator>
  <cp:lastModifiedBy>Iwona</cp:lastModifiedBy>
  <cp:revision>2</cp:revision>
  <dcterms:created xsi:type="dcterms:W3CDTF">2021-04-12T08:19:29Z</dcterms:created>
  <dcterms:modified xsi:type="dcterms:W3CDTF">2021-04-12T08:34:26Z</dcterms:modified>
</cp:coreProperties>
</file>