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0D9BEB6-C4AB-4B4A-A690-8DB8DD9FB1F6}" type="datetimeFigureOut">
              <a:rPr lang="sk-SK" smtClean="0"/>
              <a:t>10. 12. 2021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9FC233EF-2B07-4A4B-AA7E-46DCFD5D5C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6894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BEB6-C4AB-4B4A-A690-8DB8DD9FB1F6}" type="datetimeFigureOut">
              <a:rPr lang="sk-SK" smtClean="0"/>
              <a:t>10. 12. 2021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3EF-2B07-4A4B-AA7E-46DCFD5D5C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7174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BEB6-C4AB-4B4A-A690-8DB8DD9FB1F6}" type="datetimeFigureOut">
              <a:rPr lang="sk-SK" smtClean="0"/>
              <a:t>10. 12. 2021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3EF-2B07-4A4B-AA7E-46DCFD5D5C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20539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BEB6-C4AB-4B4A-A690-8DB8DD9FB1F6}" type="datetimeFigureOut">
              <a:rPr lang="sk-SK" smtClean="0"/>
              <a:t>10. 12. 2021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3EF-2B07-4A4B-AA7E-46DCFD5D5C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4189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BEB6-C4AB-4B4A-A690-8DB8DD9FB1F6}" type="datetimeFigureOut">
              <a:rPr lang="sk-SK" smtClean="0"/>
              <a:t>10. 12. 2021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3EF-2B07-4A4B-AA7E-46DCFD5D5C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8218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BEB6-C4AB-4B4A-A690-8DB8DD9FB1F6}" type="datetimeFigureOut">
              <a:rPr lang="sk-SK" smtClean="0"/>
              <a:t>10. 12. 2021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3EF-2B07-4A4B-AA7E-46DCFD5D5C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38530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BEB6-C4AB-4B4A-A690-8DB8DD9FB1F6}" type="datetimeFigureOut">
              <a:rPr lang="sk-SK" smtClean="0"/>
              <a:t>10. 12. 2021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3EF-2B07-4A4B-AA7E-46DCFD5D5C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44929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10D9BEB6-C4AB-4B4A-A690-8DB8DD9FB1F6}" type="datetimeFigureOut">
              <a:rPr lang="sk-SK" smtClean="0"/>
              <a:t>10. 12. 2021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3EF-2B07-4A4B-AA7E-46DCFD5D5C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405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10D9BEB6-C4AB-4B4A-A690-8DB8DD9FB1F6}" type="datetimeFigureOut">
              <a:rPr lang="sk-SK" smtClean="0"/>
              <a:t>10. 12. 2021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3EF-2B07-4A4B-AA7E-46DCFD5D5C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8009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BEB6-C4AB-4B4A-A690-8DB8DD9FB1F6}" type="datetimeFigureOut">
              <a:rPr lang="sk-SK" smtClean="0"/>
              <a:t>10. 12. 2021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3EF-2B07-4A4B-AA7E-46DCFD5D5C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36107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BEB6-C4AB-4B4A-A690-8DB8DD9FB1F6}" type="datetimeFigureOut">
              <a:rPr lang="sk-SK" smtClean="0"/>
              <a:t>10. 12. 2021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3EF-2B07-4A4B-AA7E-46DCFD5D5C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8386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BEB6-C4AB-4B4A-A690-8DB8DD9FB1F6}" type="datetimeFigureOut">
              <a:rPr lang="sk-SK" smtClean="0"/>
              <a:t>10. 12. 2021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3EF-2B07-4A4B-AA7E-46DCFD5D5C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1637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BEB6-C4AB-4B4A-A690-8DB8DD9FB1F6}" type="datetimeFigureOut">
              <a:rPr lang="sk-SK" smtClean="0"/>
              <a:t>10. 12. 2021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3EF-2B07-4A4B-AA7E-46DCFD5D5C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776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BEB6-C4AB-4B4A-A690-8DB8DD9FB1F6}" type="datetimeFigureOut">
              <a:rPr lang="sk-SK" smtClean="0"/>
              <a:t>10. 12. 2021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3EF-2B07-4A4B-AA7E-46DCFD5D5C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9487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BEB6-C4AB-4B4A-A690-8DB8DD9FB1F6}" type="datetimeFigureOut">
              <a:rPr lang="sk-SK" smtClean="0"/>
              <a:t>10. 12. 2021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3EF-2B07-4A4B-AA7E-46DCFD5D5C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1944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BEB6-C4AB-4B4A-A690-8DB8DD9FB1F6}" type="datetimeFigureOut">
              <a:rPr lang="sk-SK" smtClean="0"/>
              <a:t>10. 12. 2021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3EF-2B07-4A4B-AA7E-46DCFD5D5C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448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BEB6-C4AB-4B4A-A690-8DB8DD9FB1F6}" type="datetimeFigureOut">
              <a:rPr lang="sk-SK" smtClean="0"/>
              <a:t>10. 12. 2021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3EF-2B07-4A4B-AA7E-46DCFD5D5C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64079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0D9BEB6-C4AB-4B4A-A690-8DB8DD9FB1F6}" type="datetimeFigureOut">
              <a:rPr lang="sk-SK" smtClean="0"/>
              <a:t>10. 12. 2021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sk-SK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9FC233EF-2B07-4A4B-AA7E-46DCFD5D5C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225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22256"/>
            <a:ext cx="2751786" cy="3669048"/>
          </a:xfrm>
          <a:prstGeom prst="rect">
            <a:avLst/>
          </a:prstGeom>
        </p:spPr>
      </p:pic>
      <p:pic>
        <p:nvPicPr>
          <p:cNvPr id="7" name="16---Kazdy-den-budu-vraj-Vianoce---Vianocne-pesnicky-spievaju-detick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5141344" y="1418417"/>
            <a:ext cx="5796950" cy="3411565"/>
          </a:xfrm>
        </p:spPr>
        <p:txBody>
          <a:bodyPr/>
          <a:lstStyle/>
          <a:p>
            <a:r>
              <a:rPr lang="sk-SK" b="1" smtClean="0">
                <a:latin typeface="BatangChe" panose="02030609000101010101" pitchFamily="49" charset="-127"/>
                <a:ea typeface="BatangChe" panose="02030609000101010101" pitchFamily="49" charset="-127"/>
              </a:rPr>
              <a:t>S SOŠ </a:t>
            </a:r>
            <a:r>
              <a:rPr lang="sk-SK" b="1" smtClean="0">
                <a:latin typeface="BatangChe" panose="02030609000101010101" pitchFamily="49" charset="-127"/>
                <a:ea typeface="BatangChe" panose="02030609000101010101" pitchFamily="49" charset="-127"/>
              </a:rPr>
              <a:t>ELBA </a:t>
            </a:r>
            <a:r>
              <a:rPr lang="sk-SK" b="1" smtClean="0">
                <a:latin typeface="BatangChe" panose="02030609000101010101" pitchFamily="49" charset="-127"/>
                <a:ea typeface="BatangChe" panose="02030609000101010101" pitchFamily="49" charset="-127"/>
              </a:rPr>
              <a:t>Varhaňovce </a:t>
            </a:r>
            <a:r>
              <a:rPr lang="sk-SK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2021</a:t>
            </a:r>
            <a:r>
              <a:rPr lang="sk-SK" b="1" dirty="0" smtClean="0"/>
              <a:t>*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25598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auseEvt time="3569" objId="4"/>
        <p14:seekEvt time="3569" objId="4" seek="108057"/>
        <p14:seekEvt time="4819" objId="4" seek="25496"/>
        <p14:resumeEvt time="5948" objId="4"/>
        <p14:stopEvt time="8906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   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01" y="1380616"/>
            <a:ext cx="5934583" cy="4450938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991673" y="3105835"/>
            <a:ext cx="81523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i="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Vianočná sviečka nevyhasne,</a:t>
            </a:r>
            <a:r>
              <a:rPr lang="sk-SK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sk-SK" sz="2400" b="1" i="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kým bude láska </a:t>
            </a:r>
          </a:p>
          <a:p>
            <a:r>
              <a:rPr lang="sk-SK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sk-SK" sz="2400" b="1" i="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 každom z nás.</a:t>
            </a:r>
            <a:endParaRPr lang="sk-SK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0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5" y="1171977"/>
            <a:ext cx="3223862" cy="2163651"/>
          </a:xfrm>
        </p:spPr>
        <p:txBody>
          <a:bodyPr/>
          <a:lstStyle/>
          <a:p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Prajeme 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Vám pokojné prežitie 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Vianočných sviatkov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532586" y="3168203"/>
            <a:ext cx="2415527" cy="2189408"/>
          </a:xfrm>
        </p:spPr>
        <p:txBody>
          <a:bodyPr>
            <a:normAutofit/>
          </a:bodyPr>
          <a:lstStyle/>
          <a:p>
            <a:endParaRPr lang="sk-S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Kolektív</a:t>
            </a:r>
          </a:p>
          <a:p>
            <a:r>
              <a:rPr lang="sk-SK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SOŠ ELBA Varhaňovce</a:t>
            </a:r>
            <a:endParaRPr lang="sk-SK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7" y="909445"/>
            <a:ext cx="6360576" cy="4770431"/>
          </a:xfrm>
        </p:spPr>
      </p:pic>
    </p:spTree>
    <p:extLst>
      <p:ext uri="{BB962C8B-B14F-4D97-AF65-F5344CB8AC3E}">
        <p14:creationId xmlns:p14="http://schemas.microsoft.com/office/powerpoint/2010/main" val="113572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914401" y="5651334"/>
            <a:ext cx="5065710" cy="752744"/>
          </a:xfrm>
        </p:spPr>
        <p:txBody>
          <a:bodyPr/>
          <a:lstStyle/>
          <a:p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Blížia sa tie krásne chvíle vianočné, ....</a:t>
            </a:r>
            <a:endParaRPr lang="sk-S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77" y="840928"/>
            <a:ext cx="3781431" cy="4677667"/>
          </a:xfrm>
        </p:spPr>
      </p:pic>
      <p:pic>
        <p:nvPicPr>
          <p:cNvPr id="8" name="Zástupný symbol obsah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743" y="1680632"/>
            <a:ext cx="3626991" cy="4723446"/>
          </a:xfrm>
        </p:spPr>
      </p:pic>
    </p:spTree>
    <p:extLst>
      <p:ext uri="{BB962C8B-B14F-4D97-AF65-F5344CB8AC3E}">
        <p14:creationId xmlns:p14="http://schemas.microsoft.com/office/powerpoint/2010/main" val="286894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765183" y="4777379"/>
            <a:ext cx="5859886" cy="1159781"/>
          </a:xfrm>
        </p:spPr>
        <p:txBody>
          <a:bodyPr/>
          <a:lstStyle/>
          <a:p>
            <a:r>
              <a:rPr lang="sk-SK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láske, šťastí, harmónii prežite ich                spoločne.</a:t>
            </a: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sk-SK" sz="2400" dirty="0" smtClean="0"/>
              <a:t>             </a:t>
            </a:r>
            <a:endParaRPr lang="sk-SK" sz="2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1017431"/>
            <a:ext cx="3361386" cy="448184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32" y="1017431"/>
            <a:ext cx="2722004" cy="362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9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4756448" cy="1383406"/>
          </a:xfrm>
        </p:spPr>
        <p:txBody>
          <a:bodyPr/>
          <a:lstStyle/>
          <a:p>
            <a:r>
              <a:rPr lang="sk-SK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 sú dôležité dary, </a:t>
            </a:r>
            <a:br>
              <a:rPr lang="sk-SK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 v novom roku nech sa Vám </a:t>
            </a:r>
            <a:r>
              <a:rPr lang="sk-SK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darí.</a:t>
            </a:r>
            <a:r>
              <a:rPr lang="sk-SK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45" y="2895601"/>
            <a:ext cx="4203853" cy="3152890"/>
          </a:xfr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903" y="553863"/>
            <a:ext cx="4198866" cy="547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04472" y="1056068"/>
            <a:ext cx="4688352" cy="1380335"/>
          </a:xfrm>
        </p:spPr>
        <p:txBody>
          <a:bodyPr/>
          <a:lstStyle/>
          <a:p>
            <a:r>
              <a:rPr lang="pl-PL" sz="2400" dirty="0"/>
              <a:t>Z</a:t>
            </a:r>
            <a:r>
              <a:rPr lang="pl-PL" sz="2400" dirty="0" smtClean="0"/>
              <a:t>dravie </a:t>
            </a:r>
            <a:r>
              <a:rPr lang="pl-PL" sz="2400" dirty="0"/>
              <a:t>nech slúži k </a:t>
            </a:r>
            <a:r>
              <a:rPr lang="pl-PL" sz="2400" dirty="0" smtClean="0"/>
              <a:t>spokojnosti,</a:t>
            </a:r>
            <a:r>
              <a:rPr lang="pl-PL" sz="2400" dirty="0"/>
              <a:t> </a:t>
            </a:r>
            <a:br>
              <a:rPr lang="pl-PL" sz="2400" dirty="0"/>
            </a:br>
            <a:r>
              <a:rPr lang="pl-PL" sz="2400" dirty="0"/>
              <a:t>a dom aby ste mali plný </a:t>
            </a:r>
            <a:r>
              <a:rPr lang="pl-PL" sz="2400" dirty="0" smtClean="0"/>
              <a:t>hostí!</a:t>
            </a:r>
            <a:r>
              <a:rPr lang="pl-PL" sz="2400" dirty="0"/>
              <a:t> </a:t>
            </a:r>
            <a:endParaRPr lang="sk-SK" sz="24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2"/>
          </p:nvPr>
        </p:nvSpPr>
        <p:spPr>
          <a:xfrm>
            <a:off x="1104472" y="2436403"/>
            <a:ext cx="8825659" cy="3858325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369" y="2568896"/>
            <a:ext cx="2534559" cy="337941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824" y="497081"/>
            <a:ext cx="4187790" cy="558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5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880890"/>
          </a:xfrm>
        </p:spPr>
        <p:txBody>
          <a:bodyPr/>
          <a:lstStyle/>
          <a:p>
            <a:r>
              <a:rPr lang="sk-SK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Nech radosť a šťastie vládne u Vás doma</a:t>
            </a:r>
            <a:r>
              <a:rPr lang="sk-SK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sk-SK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nech </a:t>
            </a:r>
            <a:r>
              <a:rPr lang="sk-S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zďaleka obchádza Vás nešťastie a </a:t>
            </a:r>
            <a:r>
              <a:rPr lang="sk-SK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smola!</a:t>
            </a:r>
            <a:endParaRPr lang="sk-SK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15"/>
          </p:nvPr>
        </p:nvSpPr>
        <p:spPr>
          <a:xfrm>
            <a:off x="1154953" y="2215166"/>
            <a:ext cx="3141879" cy="3811891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8" name="Zástupný symbol textu 7"/>
          <p:cNvSpPr>
            <a:spLocks noGrp="1"/>
          </p:cNvSpPr>
          <p:nvPr>
            <p:ph type="body" sz="half" idx="17"/>
          </p:nvPr>
        </p:nvSpPr>
        <p:spPr>
          <a:xfrm>
            <a:off x="8461420" y="3786389"/>
            <a:ext cx="2923503" cy="2240666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Výrobky žiakov       ELBA SSOŠ </a:t>
            </a:r>
          </a:p>
          <a:p>
            <a:r>
              <a:rPr lang="sk-SK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Varhaňovce</a:t>
            </a:r>
            <a:endParaRPr lang="sk-SK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3" y="1893724"/>
            <a:ext cx="3129169" cy="417222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43" y="3003338"/>
            <a:ext cx="3593332" cy="306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6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sz="2400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Nech pohoda vládne za sviatočným stolom,</a:t>
            </a:r>
            <a:br>
              <a:rPr lang="sk-SK" sz="2400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nech láska prevláda nad nemilým slovom. </a:t>
            </a:r>
            <a:endParaRPr lang="sk-SK" sz="2400" b="1" cap="none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939359"/>
            <a:ext cx="4893556" cy="387887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8" r="18778" b="23476"/>
          <a:stretch/>
        </p:blipFill>
        <p:spPr>
          <a:xfrm>
            <a:off x="6511636" y="1556452"/>
            <a:ext cx="3005852" cy="289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2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796" y="1183203"/>
            <a:ext cx="5189538" cy="3892153"/>
          </a:xfrm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5602310" y="5523137"/>
            <a:ext cx="3812146" cy="826148"/>
          </a:xfrm>
        </p:spPr>
        <p:txBody>
          <a:bodyPr>
            <a:noAutofit/>
          </a:bodyPr>
          <a:lstStyle/>
          <a:p>
            <a:r>
              <a:rPr lang="sk-SK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Krásne pohľadnice našich nadaných žiakov. </a:t>
            </a:r>
            <a:endParaRPr lang="sk-SK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536" y="4165442"/>
            <a:ext cx="1786944" cy="238259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37" y="631064"/>
            <a:ext cx="4370113" cy="58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9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a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4" b="26414"/>
          <a:stretch>
            <a:fillRect/>
          </a:stretch>
        </p:blipFill>
        <p:spPr>
          <a:xfrm>
            <a:off x="497446" y="412123"/>
            <a:ext cx="7903953" cy="4971245"/>
          </a:xfrm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525814" y="2215166"/>
            <a:ext cx="2910625" cy="3902299"/>
          </a:xfrm>
        </p:spPr>
        <p:txBody>
          <a:bodyPr>
            <a:noAutofit/>
          </a:bodyPr>
          <a:lstStyle/>
          <a:p>
            <a:r>
              <a:rPr lang="sk-SK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  <a:r>
              <a:rPr lang="sk-SK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sk-SK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Vianoce je všetko krásne,</a:t>
            </a:r>
            <a:br>
              <a:rPr lang="sk-SK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v</a:t>
            </a:r>
            <a:r>
              <a:rPr lang="sk-SK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srdciach ľudí </a:t>
            </a:r>
            <a:r>
              <a:rPr lang="sk-SK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zastal čas ...</a:t>
            </a:r>
            <a:endParaRPr lang="sk-SK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98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ón − zasadacia miestnosť">
  <a:themeElements>
    <a:clrScheme name="Ión − zasadacia miestnosť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ón − zasadacia miestnosť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ón − zasadacia miestnosť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67</TotalTime>
  <Words>81</Words>
  <Application>Microsoft Office PowerPoint</Application>
  <PresentationFormat>Širokouhlá</PresentationFormat>
  <Paragraphs>19</Paragraphs>
  <Slides>11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7" baseType="lpstr">
      <vt:lpstr>BatangChe</vt:lpstr>
      <vt:lpstr>Arial</vt:lpstr>
      <vt:lpstr>Century Gothic</vt:lpstr>
      <vt:lpstr>Times New Roman</vt:lpstr>
      <vt:lpstr>Wingdings 3</vt:lpstr>
      <vt:lpstr>Ión − zasadacia miestnosť</vt:lpstr>
      <vt:lpstr>S SOŠ ELBA Varhaňovce 2021*</vt:lpstr>
      <vt:lpstr>Prezentácia programu PowerPoint</vt:lpstr>
      <vt:lpstr>Prezentácia programu PowerPoint</vt:lpstr>
      <vt:lpstr>Nie sú dôležité dary,  ale v novom roku nech sa Vám darí. </vt:lpstr>
      <vt:lpstr>Zdravie nech slúži k spokojnosti,  a dom aby ste mali plný hostí! </vt:lpstr>
      <vt:lpstr>Nech radosť a šťastie vládne u Vás doma,  nech zďaleka obchádza Vás nešťastie a smola!</vt:lpstr>
      <vt:lpstr>Prezentácia programu PowerPoint</vt:lpstr>
      <vt:lpstr>Prezentácia programu PowerPoint</vt:lpstr>
      <vt:lpstr>Prezentácia programu PowerPoint</vt:lpstr>
      <vt:lpstr> </vt:lpstr>
      <vt:lpstr>       Prajeme Vám pokojné prežitie Vianočných sviatkov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Začína sa vianoc čas, </dc:title>
  <dc:creator>ucitel</dc:creator>
  <cp:lastModifiedBy>ucitel</cp:lastModifiedBy>
  <cp:revision>47</cp:revision>
  <dcterms:created xsi:type="dcterms:W3CDTF">2021-12-01T12:37:43Z</dcterms:created>
  <dcterms:modified xsi:type="dcterms:W3CDTF">2021-12-10T10:49:40Z</dcterms:modified>
</cp:coreProperties>
</file>