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B129C7-83A2-4565-8035-F2F4196290DA}" v="138" dt="2020-05-05T18:06:22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Kobiela" userId="S::pawel.kobiela@gmiedzna.pl::22bf4f6b-1442-410e-8f1b-c80d4573e516" providerId="AD" clId="Web-{99B129C7-83A2-4565-8035-F2F4196290DA}"/>
    <pc:docChg chg="addSld delSld modSld">
      <pc:chgData name="Paweł Kobiela" userId="S::pawel.kobiela@gmiedzna.pl::22bf4f6b-1442-410e-8f1b-c80d4573e516" providerId="AD" clId="Web-{99B129C7-83A2-4565-8035-F2F4196290DA}" dt="2020-05-05T18:06:22.495" v="103" actId="1076"/>
      <pc:docMkLst>
        <pc:docMk/>
      </pc:docMkLst>
      <pc:sldChg chg="addSp modSp">
        <pc:chgData name="Paweł Kobiela" userId="S::pawel.kobiela@gmiedzna.pl::22bf4f6b-1442-410e-8f1b-c80d4573e516" providerId="AD" clId="Web-{99B129C7-83A2-4565-8035-F2F4196290DA}" dt="2020-05-05T17:56:41.154" v="27" actId="1076"/>
        <pc:sldMkLst>
          <pc:docMk/>
          <pc:sldMk cId="650317164" sldId="256"/>
        </pc:sldMkLst>
        <pc:spChg chg="mod">
          <ac:chgData name="Paweł Kobiela" userId="S::pawel.kobiela@gmiedzna.pl::22bf4f6b-1442-410e-8f1b-c80d4573e516" providerId="AD" clId="Web-{99B129C7-83A2-4565-8035-F2F4196290DA}" dt="2020-05-05T17:55:27.638" v="22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Paweł Kobiela" userId="S::pawel.kobiela@gmiedzna.pl::22bf4f6b-1442-410e-8f1b-c80d4573e516" providerId="AD" clId="Web-{99B129C7-83A2-4565-8035-F2F4196290DA}" dt="2020-05-05T17:55:11.185" v="20" actId="1076"/>
          <ac:spMkLst>
            <pc:docMk/>
            <pc:sldMk cId="650317164" sldId="256"/>
            <ac:spMk id="3" creationId="{00000000-0000-0000-0000-000000000000}"/>
          </ac:spMkLst>
        </pc:spChg>
        <pc:picChg chg="add mod">
          <ac:chgData name="Paweł Kobiela" userId="S::pawel.kobiela@gmiedzna.pl::22bf4f6b-1442-410e-8f1b-c80d4573e516" providerId="AD" clId="Web-{99B129C7-83A2-4565-8035-F2F4196290DA}" dt="2020-05-05T17:56:41.154" v="27" actId="1076"/>
          <ac:picMkLst>
            <pc:docMk/>
            <pc:sldMk cId="650317164" sldId="256"/>
            <ac:picMk id="4" creationId="{FC84C98A-7EEE-4C90-9E03-E5CBD06A249B}"/>
          </ac:picMkLst>
        </pc:picChg>
      </pc:sldChg>
      <pc:sldChg chg="addSp delSp modSp new addAnim modAnim">
        <pc:chgData name="Paweł Kobiela" userId="S::pawel.kobiela@gmiedzna.pl::22bf4f6b-1442-410e-8f1b-c80d4573e516" providerId="AD" clId="Web-{99B129C7-83A2-4565-8035-F2F4196290DA}" dt="2020-05-05T17:59:31.950" v="57" actId="1076"/>
        <pc:sldMkLst>
          <pc:docMk/>
          <pc:sldMk cId="1325361173" sldId="257"/>
        </pc:sldMkLst>
        <pc:spChg chg="mod">
          <ac:chgData name="Paweł Kobiela" userId="S::pawel.kobiela@gmiedzna.pl::22bf4f6b-1442-410e-8f1b-c80d4573e516" providerId="AD" clId="Web-{99B129C7-83A2-4565-8035-F2F4196290DA}" dt="2020-05-05T17:57:00.607" v="31" actId="20577"/>
          <ac:spMkLst>
            <pc:docMk/>
            <pc:sldMk cId="1325361173" sldId="257"/>
            <ac:spMk id="2" creationId="{7EA92C9F-B6FE-4D76-910D-9CEE9AAA7DFD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7:58:19.997" v="33"/>
          <ac:spMkLst>
            <pc:docMk/>
            <pc:sldMk cId="1325361173" sldId="257"/>
            <ac:spMk id="3" creationId="{24181D12-0B4E-411B-BEBE-F3B65FB57585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7:59:31.950" v="57" actId="1076"/>
          <ac:picMkLst>
            <pc:docMk/>
            <pc:sldMk cId="1325361173" sldId="257"/>
            <ac:picMk id="4" creationId="{9F378419-C9BE-4550-B54F-9E24919BCC01}"/>
          </ac:picMkLst>
        </pc:picChg>
      </pc:sldChg>
      <pc:sldChg chg="addSp delSp modSp new">
        <pc:chgData name="Paweł Kobiela" userId="S::pawel.kobiela@gmiedzna.pl::22bf4f6b-1442-410e-8f1b-c80d4573e516" providerId="AD" clId="Web-{99B129C7-83A2-4565-8035-F2F4196290DA}" dt="2020-05-05T18:01:08.231" v="64" actId="1076"/>
        <pc:sldMkLst>
          <pc:docMk/>
          <pc:sldMk cId="268137677" sldId="258"/>
        </pc:sldMkLst>
        <pc:spChg chg="mod">
          <ac:chgData name="Paweł Kobiela" userId="S::pawel.kobiela@gmiedzna.pl::22bf4f6b-1442-410e-8f1b-c80d4573e516" providerId="AD" clId="Web-{99B129C7-83A2-4565-8035-F2F4196290DA}" dt="2020-05-05T17:59:46.340" v="61" actId="20577"/>
          <ac:spMkLst>
            <pc:docMk/>
            <pc:sldMk cId="268137677" sldId="258"/>
            <ac:spMk id="2" creationId="{AD94C628-B887-406C-8941-1EA6D0EBE227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8:01:07.137" v="63"/>
          <ac:spMkLst>
            <pc:docMk/>
            <pc:sldMk cId="268137677" sldId="258"/>
            <ac:spMk id="3" creationId="{D70A84E5-9022-494A-A3DA-BC3089F26807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8:01:08.231" v="64" actId="1076"/>
          <ac:picMkLst>
            <pc:docMk/>
            <pc:sldMk cId="268137677" sldId="258"/>
            <ac:picMk id="4" creationId="{0EBEA70F-2476-48CA-B084-8809329BE5A0}"/>
          </ac:picMkLst>
        </pc:picChg>
      </pc:sldChg>
      <pc:sldChg chg="modSp new">
        <pc:chgData name="Paweł Kobiela" userId="S::pawel.kobiela@gmiedzna.pl::22bf4f6b-1442-410e-8f1b-c80d4573e516" providerId="AD" clId="Web-{99B129C7-83A2-4565-8035-F2F4196290DA}" dt="2020-05-05T18:01:08.324" v="68" actId="20577"/>
        <pc:sldMkLst>
          <pc:docMk/>
          <pc:sldMk cId="1304725615" sldId="259"/>
        </pc:sldMkLst>
        <pc:spChg chg="mod">
          <ac:chgData name="Paweł Kobiela" userId="S::pawel.kobiela@gmiedzna.pl::22bf4f6b-1442-410e-8f1b-c80d4573e516" providerId="AD" clId="Web-{99B129C7-83A2-4565-8035-F2F4196290DA}" dt="2020-05-05T18:01:08.324" v="68" actId="20577"/>
          <ac:spMkLst>
            <pc:docMk/>
            <pc:sldMk cId="1304725615" sldId="259"/>
            <ac:spMk id="2" creationId="{0395E9FE-D022-48EA-9764-C20338D0AF04}"/>
          </ac:spMkLst>
        </pc:spChg>
      </pc:sldChg>
      <pc:sldChg chg="addSp delSp modSp new">
        <pc:chgData name="Paweł Kobiela" userId="S::pawel.kobiela@gmiedzna.pl::22bf4f6b-1442-410e-8f1b-c80d4573e516" providerId="AD" clId="Web-{99B129C7-83A2-4565-8035-F2F4196290DA}" dt="2020-05-05T18:02:17.840" v="75" actId="1076"/>
        <pc:sldMkLst>
          <pc:docMk/>
          <pc:sldMk cId="1616404341" sldId="260"/>
        </pc:sldMkLst>
        <pc:spChg chg="mod">
          <ac:chgData name="Paweł Kobiela" userId="S::pawel.kobiela@gmiedzna.pl::22bf4f6b-1442-410e-8f1b-c80d4573e516" providerId="AD" clId="Web-{99B129C7-83A2-4565-8035-F2F4196290DA}" dt="2020-05-05T18:01:40.184" v="72" actId="20577"/>
          <ac:spMkLst>
            <pc:docMk/>
            <pc:sldMk cId="1616404341" sldId="260"/>
            <ac:spMk id="2" creationId="{CE4EC3EB-FC43-4039-A362-E5B9E7FB15FF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8:02:17.012" v="74"/>
          <ac:spMkLst>
            <pc:docMk/>
            <pc:sldMk cId="1616404341" sldId="260"/>
            <ac:spMk id="3" creationId="{638B8A88-3A9B-4BF4-8ED1-9A953E3FB91C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8:02:17.840" v="75" actId="1076"/>
          <ac:picMkLst>
            <pc:docMk/>
            <pc:sldMk cId="1616404341" sldId="260"/>
            <ac:picMk id="4" creationId="{3B87653D-A82D-4E99-B152-508624E86FEC}"/>
          </ac:picMkLst>
        </pc:picChg>
      </pc:sldChg>
      <pc:sldChg chg="addSp delSp modSp new">
        <pc:chgData name="Paweł Kobiela" userId="S::pawel.kobiela@gmiedzna.pl::22bf4f6b-1442-410e-8f1b-c80d4573e516" providerId="AD" clId="Web-{99B129C7-83A2-4565-8035-F2F4196290DA}" dt="2020-05-05T18:03:13.855" v="82" actId="1076"/>
        <pc:sldMkLst>
          <pc:docMk/>
          <pc:sldMk cId="1653868398" sldId="261"/>
        </pc:sldMkLst>
        <pc:spChg chg="mod">
          <ac:chgData name="Paweł Kobiela" userId="S::pawel.kobiela@gmiedzna.pl::22bf4f6b-1442-410e-8f1b-c80d4573e516" providerId="AD" clId="Web-{99B129C7-83A2-4565-8035-F2F4196290DA}" dt="2020-05-05T18:02:34.027" v="79" actId="20577"/>
          <ac:spMkLst>
            <pc:docMk/>
            <pc:sldMk cId="1653868398" sldId="261"/>
            <ac:spMk id="2" creationId="{12A93A3B-BB50-4B43-A838-1EC13F495A54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8:03:13.699" v="81"/>
          <ac:spMkLst>
            <pc:docMk/>
            <pc:sldMk cId="1653868398" sldId="261"/>
            <ac:spMk id="3" creationId="{4927F726-715E-4C8C-BEDF-3413582929FB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8:03:13.855" v="82" actId="1076"/>
          <ac:picMkLst>
            <pc:docMk/>
            <pc:sldMk cId="1653868398" sldId="261"/>
            <ac:picMk id="4" creationId="{EC613552-D99A-47CA-A41A-F91CB921CF5A}"/>
          </ac:picMkLst>
        </pc:picChg>
      </pc:sldChg>
      <pc:sldChg chg="modSp new">
        <pc:chgData name="Paweł Kobiela" userId="S::pawel.kobiela@gmiedzna.pl::22bf4f6b-1442-410e-8f1b-c80d4573e516" providerId="AD" clId="Web-{99B129C7-83A2-4565-8035-F2F4196290DA}" dt="2020-05-05T18:04:30.730" v="86" actId="20577"/>
        <pc:sldMkLst>
          <pc:docMk/>
          <pc:sldMk cId="2984101167" sldId="262"/>
        </pc:sldMkLst>
        <pc:spChg chg="mod">
          <ac:chgData name="Paweł Kobiela" userId="S::pawel.kobiela@gmiedzna.pl::22bf4f6b-1442-410e-8f1b-c80d4573e516" providerId="AD" clId="Web-{99B129C7-83A2-4565-8035-F2F4196290DA}" dt="2020-05-05T18:04:30.730" v="86" actId="20577"/>
          <ac:spMkLst>
            <pc:docMk/>
            <pc:sldMk cId="2984101167" sldId="262"/>
            <ac:spMk id="2" creationId="{F501B33A-3FC2-4122-8AEE-397A63EC2F9E}"/>
          </ac:spMkLst>
        </pc:spChg>
      </pc:sldChg>
      <pc:sldChg chg="new del">
        <pc:chgData name="Paweł Kobiela" userId="S::pawel.kobiela@gmiedzna.pl::22bf4f6b-1442-410e-8f1b-c80d4573e516" providerId="AD" clId="Web-{99B129C7-83A2-4565-8035-F2F4196290DA}" dt="2020-05-05T18:04:50.074" v="89"/>
        <pc:sldMkLst>
          <pc:docMk/>
          <pc:sldMk cId="286787862" sldId="263"/>
        </pc:sldMkLst>
      </pc:sldChg>
      <pc:sldChg chg="addSp delSp modSp new">
        <pc:chgData name="Paweł Kobiela" userId="S::pawel.kobiela@gmiedzna.pl::22bf4f6b-1442-410e-8f1b-c80d4573e516" providerId="AD" clId="Web-{99B129C7-83A2-4565-8035-F2F4196290DA}" dt="2020-05-05T18:05:32.683" v="96" actId="1076"/>
        <pc:sldMkLst>
          <pc:docMk/>
          <pc:sldMk cId="4197932237" sldId="263"/>
        </pc:sldMkLst>
        <pc:spChg chg="mod">
          <ac:chgData name="Paweł Kobiela" userId="S::pawel.kobiela@gmiedzna.pl::22bf4f6b-1442-410e-8f1b-c80d4573e516" providerId="AD" clId="Web-{99B129C7-83A2-4565-8035-F2F4196290DA}" dt="2020-05-05T18:05:25.276" v="93" actId="20577"/>
          <ac:spMkLst>
            <pc:docMk/>
            <pc:sldMk cId="4197932237" sldId="263"/>
            <ac:spMk id="2" creationId="{17C21E5A-8A8A-4123-AEFF-69FD2FBB0EC4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8:05:31.730" v="95"/>
          <ac:spMkLst>
            <pc:docMk/>
            <pc:sldMk cId="4197932237" sldId="263"/>
            <ac:spMk id="3" creationId="{849831DE-3BDC-4B5D-945F-EFC4EA13F05A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8:05:32.683" v="96" actId="1076"/>
          <ac:picMkLst>
            <pc:docMk/>
            <pc:sldMk cId="4197932237" sldId="263"/>
            <ac:picMk id="4" creationId="{7C81AB8F-7013-4496-BE7B-BF489D47DAAA}"/>
          </ac:picMkLst>
        </pc:picChg>
      </pc:sldChg>
      <pc:sldChg chg="addSp delSp modSp new">
        <pc:chgData name="Paweł Kobiela" userId="S::pawel.kobiela@gmiedzna.pl::22bf4f6b-1442-410e-8f1b-c80d4573e516" providerId="AD" clId="Web-{99B129C7-83A2-4565-8035-F2F4196290DA}" dt="2020-05-05T18:06:22.495" v="103" actId="1076"/>
        <pc:sldMkLst>
          <pc:docMk/>
          <pc:sldMk cId="674050099" sldId="264"/>
        </pc:sldMkLst>
        <pc:spChg chg="mod">
          <ac:chgData name="Paweł Kobiela" userId="S::pawel.kobiela@gmiedzna.pl::22bf4f6b-1442-410e-8f1b-c80d4573e516" providerId="AD" clId="Web-{99B129C7-83A2-4565-8035-F2F4196290DA}" dt="2020-05-05T18:05:51.698" v="100" actId="20577"/>
          <ac:spMkLst>
            <pc:docMk/>
            <pc:sldMk cId="674050099" sldId="264"/>
            <ac:spMk id="2" creationId="{63524441-3C28-47B1-94AE-9F59D85D379E}"/>
          </ac:spMkLst>
        </pc:spChg>
        <pc:spChg chg="del">
          <ac:chgData name="Paweł Kobiela" userId="S::pawel.kobiela@gmiedzna.pl::22bf4f6b-1442-410e-8f1b-c80d4573e516" providerId="AD" clId="Web-{99B129C7-83A2-4565-8035-F2F4196290DA}" dt="2020-05-05T18:06:22.057" v="102"/>
          <ac:spMkLst>
            <pc:docMk/>
            <pc:sldMk cId="674050099" sldId="264"/>
            <ac:spMk id="3" creationId="{B23D3084-D577-4D47-BE5C-B408F7C0532F}"/>
          </ac:spMkLst>
        </pc:spChg>
        <pc:picChg chg="add mod ord">
          <ac:chgData name="Paweł Kobiela" userId="S::pawel.kobiela@gmiedzna.pl::22bf4f6b-1442-410e-8f1b-c80d4573e516" providerId="AD" clId="Web-{99B129C7-83A2-4565-8035-F2F4196290DA}" dt="2020-05-05T18:06:22.495" v="103" actId="1076"/>
          <ac:picMkLst>
            <pc:docMk/>
            <pc:sldMk cId="674050099" sldId="264"/>
            <ac:picMk id="4" creationId="{4E93BD2B-561C-4EBC-9D78-A220C99F1712}"/>
          </ac:picMkLst>
        </pc:picChg>
      </pc:sldChg>
    </pc:docChg>
  </pc:docChgLst>
  <pc:docChgLst>
    <pc:chgData clId="Web-{99B129C7-83A2-4565-8035-F2F4196290DA}"/>
    <pc:docChg chg="modSld">
      <pc:chgData name="" userId="" providerId="" clId="Web-{99B129C7-83A2-4565-8035-F2F4196290DA}" dt="2020-05-05T17:53:46.701" v="21" actId="20577"/>
      <pc:docMkLst>
        <pc:docMk/>
      </pc:docMkLst>
      <pc:sldChg chg="modSp">
        <pc:chgData name="" userId="" providerId="" clId="Web-{99B129C7-83A2-4565-8035-F2F4196290DA}" dt="2020-05-05T17:53:46.685" v="19" actId="20577"/>
        <pc:sldMkLst>
          <pc:docMk/>
          <pc:sldMk cId="650317164" sldId="256"/>
        </pc:sldMkLst>
        <pc:spChg chg="mod">
          <ac:chgData name="" userId="" providerId="" clId="Web-{99B129C7-83A2-4565-8035-F2F4196290DA}" dt="2020-05-05T17:53:46.685" v="19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58537" y="-1042831"/>
            <a:ext cx="9144000" cy="2387600"/>
          </a:xfrm>
        </p:spPr>
        <p:txBody>
          <a:bodyPr>
            <a:normAutofit/>
          </a:bodyPr>
          <a:lstStyle/>
          <a:p>
            <a:r>
              <a:rPr lang="pl-PL" sz="2100" dirty="0">
                <a:ea typeface="+mj-lt"/>
                <a:cs typeface="+mj-lt"/>
              </a:rPr>
              <a:t>Do bytomskich strzelców wojska zaciągają,</a:t>
            </a:r>
            <a:br>
              <a:rPr lang="pl-PL" sz="2100" dirty="0">
                <a:ea typeface="+mj-lt"/>
                <a:cs typeface="+mj-lt"/>
              </a:rPr>
            </a:br>
            <a:r>
              <a:rPr lang="pl-PL" sz="2100" dirty="0">
                <a:ea typeface="+mj-lt"/>
                <a:cs typeface="+mj-lt"/>
              </a:rPr>
              <a:t>Nie jednej kochance, nie jednej dziewczynie</a:t>
            </a:r>
            <a:br>
              <a:rPr lang="pl-PL" sz="2100" dirty="0">
                <a:ea typeface="+mj-lt"/>
                <a:cs typeface="+mj-lt"/>
              </a:rPr>
            </a:br>
            <a:r>
              <a:rPr lang="pl-PL" sz="2100" dirty="0">
                <a:ea typeface="+mj-lt"/>
                <a:cs typeface="+mj-lt"/>
              </a:rPr>
              <a:t>Serce zasmucają, serce zasmucają.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279244" y="2059453"/>
            <a:ext cx="9144000" cy="1655762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Obraz 4" descr="Obraz zawierający zdjęcie, osoba, pozujący, grupa&#10;&#10;Opis wygenerowany przy bardzo wysokim poziomie pewności">
            <a:extLst>
              <a:ext uri="{FF2B5EF4-FFF2-40B4-BE49-F238E27FC236}">
                <a16:creationId xmlns:a16="http://schemas.microsoft.com/office/drawing/2014/main" id="{FC84C98A-7EEE-4C90-9E03-E5CBD06A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839" y="1625304"/>
            <a:ext cx="4722541" cy="3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A92C9F-B6FE-4D76-910D-9CEE9AAA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Nie płaczże dziewczyno, nie smuć sama siebie,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Bo za roczek, za dwa, bo za roczek, za dwa,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Powrócę do ciebie, powrócę do ciebie.</a:t>
            </a:r>
            <a:endParaRPr lang="pl-PL" dirty="0"/>
          </a:p>
        </p:txBody>
      </p:sp>
      <p:pic>
        <p:nvPicPr>
          <p:cNvPr id="4" name="Obraz 4" descr="Obraz zawierający mężczyzna, osoba, zewnętrzne, trzymający&#10;&#10;Opis wygenerowany przy bardzo wysokim poziomie pewności">
            <a:extLst>
              <a:ext uri="{FF2B5EF4-FFF2-40B4-BE49-F238E27FC236}">
                <a16:creationId xmlns:a16="http://schemas.microsoft.com/office/drawing/2014/main" id="{9F378419-C9BE-4550-B54F-9E24919BC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2199" y="2172405"/>
            <a:ext cx="3074946" cy="4351338"/>
          </a:xfrm>
        </p:spPr>
      </p:pic>
    </p:spTree>
    <p:extLst>
      <p:ext uri="{BB962C8B-B14F-4D97-AF65-F5344CB8AC3E}">
        <p14:creationId xmlns:p14="http://schemas.microsoft.com/office/powerpoint/2010/main" val="13253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94C628-B887-406C-8941-1EA6D0EB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A jak nie powrócę, listy będę pisał;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Ty będziesz czytała i będziesz płakała,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Ja nie będę słyszał, ja nie będę słyszał.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EBEA70F-2476-48CA-B084-8809329B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755" y="214835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813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95E9FE-D022-48EA-9764-C20338D0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Napisał listeczek krwią palca swojego;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Nie mogła przeczytać, nie mogła przeczytać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Od żalu wielkiego, od żalu wielkiego.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EC1F05-6F51-4F4A-A648-DFAA4696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7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EC3EB-FC43-4039-A362-E5B9E7FB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Wyszła na góreczkę, gdzie Ślązacy jadą;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Po moim Jasieńku, po moim kochanku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Konika prowadzą, konika prowadzą.</a:t>
            </a:r>
            <a:endParaRPr lang="pl-PL" dirty="0"/>
          </a:p>
        </p:txBody>
      </p:sp>
      <p:pic>
        <p:nvPicPr>
          <p:cNvPr id="4" name="Obraz 4" descr="Obraz zawierający trawa, zewnętrzne, pole, zielony&#10;&#10;Opis wygenerowany przy bardzo wysokim poziomie pewności">
            <a:extLst>
              <a:ext uri="{FF2B5EF4-FFF2-40B4-BE49-F238E27FC236}">
                <a16:creationId xmlns:a16="http://schemas.microsoft.com/office/drawing/2014/main" id="{3B87653D-A82D-4E99-B152-508624E86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294" y="2341983"/>
            <a:ext cx="4876800" cy="2924175"/>
          </a:xfrm>
        </p:spPr>
      </p:pic>
    </p:spTree>
    <p:extLst>
      <p:ext uri="{BB962C8B-B14F-4D97-AF65-F5344CB8AC3E}">
        <p14:creationId xmlns:p14="http://schemas.microsoft.com/office/powerpoint/2010/main" val="16164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A93A3B-BB50-4B43-A838-1EC13F49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Prowadzą, prowadzą żałobą okryty;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Pewnie mój kochanek, pewnie mój Jasinek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Na wojnie zabity, na wojnie zabity.</a:t>
            </a:r>
          </a:p>
        </p:txBody>
      </p:sp>
      <p:pic>
        <p:nvPicPr>
          <p:cNvPr id="4" name="Obraz 4" descr="Obraz zawierający zdjęcie, stare, budynek, zewnętrzne&#10;&#10;Opis wygenerowany przy bardzo wysokim poziomie pewności">
            <a:extLst>
              <a:ext uri="{FF2B5EF4-FFF2-40B4-BE49-F238E27FC236}">
                <a16:creationId xmlns:a16="http://schemas.microsoft.com/office/drawing/2014/main" id="{EC613552-D99A-47CA-A41A-F91CB921C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493" y="2022848"/>
            <a:ext cx="7459437" cy="4351338"/>
          </a:xfrm>
        </p:spPr>
      </p:pic>
    </p:spTree>
    <p:extLst>
      <p:ext uri="{BB962C8B-B14F-4D97-AF65-F5344CB8AC3E}">
        <p14:creationId xmlns:p14="http://schemas.microsoft.com/office/powerpoint/2010/main" val="165386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01B33A-3FC2-4122-8AEE-397A63EC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Zabili, zabili pruscy wojownicy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I pochowali go, i pochowali go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Na śląskiej granicy, na śląskiej granicy.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40CE54-8250-44D1-964D-4049EE331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0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21E5A-8A8A-4123-AEFF-69FD2FBB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Na śląskiej granicy — murawa zielona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A na tej murawie, a na tej zielonej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Chorągiew czerwona, chorągiew czerwona.</a:t>
            </a:r>
            <a:endParaRPr lang="pl-PL" dirty="0"/>
          </a:p>
        </p:txBody>
      </p:sp>
      <p:pic>
        <p:nvPicPr>
          <p:cNvPr id="4" name="Obraz 4" descr="Obraz zawierający czerwony, flaga, obiekt, zewnętrzne&#10;&#10;Opis wygenerowany przy bardzo wysokim poziomie pewności">
            <a:extLst>
              <a:ext uri="{FF2B5EF4-FFF2-40B4-BE49-F238E27FC236}">
                <a16:creationId xmlns:a16="http://schemas.microsoft.com/office/drawing/2014/main" id="{7C81AB8F-7013-4496-BE7B-BF489D47D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673" y="2031813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19793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24441-3C28-47B1-94AE-9F59D85D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ea typeface="+mj-lt"/>
                <a:cs typeface="+mj-lt"/>
              </a:rPr>
              <a:t>Na chorągwi orzeł biały wyszywany,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Po moim Jasieńku, po moim kochanku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ea typeface="+mj-lt"/>
                <a:cs typeface="+mj-lt"/>
              </a:rPr>
              <a:t>Listek krwią pisany, listek krwią pisany.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E93BD2B-561C-4EBC-9D78-A220C99F1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918" y="2093212"/>
            <a:ext cx="4876800" cy="4067175"/>
          </a:xfrm>
        </p:spPr>
      </p:pic>
    </p:spTree>
    <p:extLst>
      <p:ext uri="{BB962C8B-B14F-4D97-AF65-F5344CB8AC3E}">
        <p14:creationId xmlns:p14="http://schemas.microsoft.com/office/powerpoint/2010/main" val="674050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F5DABA005C8B49A74CE4277086B6A0" ma:contentTypeVersion="11" ma:contentTypeDescription="Utwórz nowy dokument." ma:contentTypeScope="" ma:versionID="bd1c36f7560e0594f40ae4fe7bfd411e">
  <xsd:schema xmlns:xsd="http://www.w3.org/2001/XMLSchema" xmlns:xs="http://www.w3.org/2001/XMLSchema" xmlns:p="http://schemas.microsoft.com/office/2006/metadata/properties" xmlns:ns2="c9a36ce8-74ec-48fe-9ab9-5f8849e59c34" targetNamespace="http://schemas.microsoft.com/office/2006/metadata/properties" ma:root="true" ma:fieldsID="a32d2a787597e1eedbc663fba33f3980" ns2:_="">
    <xsd:import namespace="c9a36ce8-74ec-48fe-9ab9-5f8849e59c3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36ce8-74ec-48fe-9ab9-5f8849e59c3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9a36ce8-74ec-48fe-9ab9-5f8849e59c34" xsi:nil="true"/>
  </documentManagement>
</p:properties>
</file>

<file path=customXml/itemProps1.xml><?xml version="1.0" encoding="utf-8"?>
<ds:datastoreItem xmlns:ds="http://schemas.openxmlformats.org/officeDocument/2006/customXml" ds:itemID="{52E77A3F-25F7-4F27-8E82-B0CF16ABB9FD}"/>
</file>

<file path=customXml/itemProps2.xml><?xml version="1.0" encoding="utf-8"?>
<ds:datastoreItem xmlns:ds="http://schemas.openxmlformats.org/officeDocument/2006/customXml" ds:itemID="{16D8571E-BB8D-42E6-B27A-AE6A920918A1}"/>
</file>

<file path=customXml/itemProps3.xml><?xml version="1.0" encoding="utf-8"?>
<ds:datastoreItem xmlns:ds="http://schemas.openxmlformats.org/officeDocument/2006/customXml" ds:itemID="{689012C1-260E-4B21-B254-7CB4E77F49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Do bytomskich strzelców wojska zaciągają, Nie jednej kochance, nie jednej dziewczynie Serce zasmucają, serce zasmucają.</vt:lpstr>
      <vt:lpstr>Nie płaczże dziewczyno, nie smuć sama siebie, Bo za roczek, za dwa, bo za roczek, za dwa, Powrócę do ciebie, powrócę do ciebie.</vt:lpstr>
      <vt:lpstr>A jak nie powrócę, listy będę pisał; Ty będziesz czytała i będziesz płakała, Ja nie będę słyszał, ja nie będę słyszał.</vt:lpstr>
      <vt:lpstr>Napisał listeczek krwią palca swojego; Nie mogła przeczytać, nie mogła przeczytać Od żalu wielkiego, od żalu wielkiego.</vt:lpstr>
      <vt:lpstr>Wyszła na góreczkę, gdzie Ślązacy jadą; Po moim Jasieńku, po moim kochanku Konika prowadzą, konika prowadzą.</vt:lpstr>
      <vt:lpstr>Prowadzą, prowadzą żałobą okryty; Pewnie mój kochanek, pewnie mój Jasinek Na wojnie zabity, na wojnie zabity.</vt:lpstr>
      <vt:lpstr>Zabili, zabili pruscy wojownicy I pochowali go, i pochowali go Na śląskiej granicy, na śląskiej granicy.</vt:lpstr>
      <vt:lpstr>Na śląskiej granicy — murawa zielona A na tej murawie, a na tej zielonej Chorągiew czerwona, chorągiew czerwona.</vt:lpstr>
      <vt:lpstr>Na chorągwi orzeł biały wyszywany, Po moim Jasieńku, po moim kochanku Listek krwią pisany, listek krwią pisany.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63</cp:revision>
  <dcterms:created xsi:type="dcterms:W3CDTF">2020-05-05T17:53:30Z</dcterms:created>
  <dcterms:modified xsi:type="dcterms:W3CDTF">2020-05-05T18:06:27Z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0x01010014F5DABA005C8B49A74CE4277086B6A0</vt:lpwstr>
  </property>
  <property fmtid="{D5CDD505-2E9C-101B-9397-08002B2CF9AE}" pid="3" name="Order">
    <vt:r8>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